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7613"/>
  </p:normalViewPr>
  <p:slideViewPr>
    <p:cSldViewPr snapToGrid="0">
      <p:cViewPr varScale="1">
        <p:scale>
          <a:sx n="166" d="100"/>
          <a:sy n="166" d="100"/>
        </p:scale>
        <p:origin x="192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5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1046" y="1763299"/>
            <a:ext cx="843469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1046" y="4242974"/>
            <a:ext cx="8434700" cy="124893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85077" y="6356350"/>
            <a:ext cx="311066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3" r="12771"/>
          <a:stretch/>
        </p:blipFill>
        <p:spPr>
          <a:xfrm>
            <a:off x="188006" y="376505"/>
            <a:ext cx="3273041" cy="62669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355" y="0"/>
            <a:ext cx="1349645" cy="138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16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0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6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0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0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00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3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0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6B770-29F8-4C25-A74B-C5BAE3C7E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9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yriad Pro Cond" panose="020B0506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 Cond" panose="020B0506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 Cond" panose="020B0506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 Cond" panose="020B0506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 Cond" panose="020B0506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82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12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71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5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91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45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47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66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315"/>
            <a:ext cx="2401625" cy="33281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4463" y="217314"/>
            <a:ext cx="2401625" cy="33281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893" y="131051"/>
            <a:ext cx="5070301" cy="2863159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122098" y="3243531"/>
            <a:ext cx="8220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Myriad Pro Black" panose="020B0903030403020204" pitchFamily="34" charset="0"/>
              </a:rPr>
              <a:t>www.npnconference.org</a:t>
            </a:r>
            <a:endParaRPr lang="en-US" sz="4000" dirty="0">
              <a:latin typeface="Myriad Pro Black" panose="020B0903030403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578" y="5067697"/>
            <a:ext cx="1520576" cy="152057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99" y="5157400"/>
            <a:ext cx="1369358" cy="1369358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8090590" y="5418076"/>
            <a:ext cx="4071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Myriad Pro Cond" panose="020B0506030403020204" pitchFamily="34" charset="0"/>
              </a:rPr>
              <a:t>@</a:t>
            </a:r>
            <a:r>
              <a:rPr lang="en-US" sz="4400" dirty="0" err="1" smtClean="0">
                <a:latin typeface="Myriad Pro Cond" panose="020B0506030403020204" pitchFamily="34" charset="0"/>
              </a:rPr>
              <a:t>NPNconference</a:t>
            </a:r>
            <a:endParaRPr lang="en-US" sz="4400" dirty="0">
              <a:latin typeface="Myriad Pro Cond" panose="020B0506030403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75791" y="5533612"/>
            <a:ext cx="5099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Myriad Pro Cond" panose="020B0506030403020204" pitchFamily="34" charset="0"/>
              </a:rPr>
              <a:t>facebook.com/npnconference2017</a:t>
            </a:r>
            <a:endParaRPr lang="en-US" sz="3600" dirty="0">
              <a:latin typeface="Myriad Pro Cond" panose="020B0506030403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277062"/>
            <a:ext cx="12051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Myriad Pro Cond" panose="020B0506030403020204" pitchFamily="34" charset="0"/>
              </a:rPr>
              <a:t>After the conference, please complete online evaluations that you will receive via </a:t>
            </a:r>
            <a:r>
              <a:rPr lang="en-US" sz="3000" b="1" dirty="0" smtClean="0">
                <a:latin typeface="Myriad Pro Cond" panose="020B0506030403020204" pitchFamily="34" charset="0"/>
              </a:rPr>
              <a:t>email.</a:t>
            </a:r>
            <a:endParaRPr lang="en-US" sz="3000" b="1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075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19</Words>
  <Application>Microsoft Macintosh PowerPoint</Application>
  <PresentationFormat>Widescreen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Myriad Pro</vt:lpstr>
      <vt:lpstr>Myriad Pro Black</vt:lpstr>
      <vt:lpstr>Myriad Pro Cond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Perez-Rios</dc:creator>
  <cp:lastModifiedBy>Steven K Inman</cp:lastModifiedBy>
  <cp:revision>6</cp:revision>
  <dcterms:created xsi:type="dcterms:W3CDTF">2017-07-18T18:10:16Z</dcterms:created>
  <dcterms:modified xsi:type="dcterms:W3CDTF">2017-07-18T20:54:34Z</dcterms:modified>
</cp:coreProperties>
</file>